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AA0DAD-6080-E4AD-495A-2E69F01C23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082455C-8571-5F91-AF3A-B4EDCA0DD5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56A1C5-6B88-A0DB-59BF-7F8E6FE9E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CE0640-7FD0-53B6-89F6-E039AE20A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63B865-9038-C871-4E5D-B23A667BF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798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AD11BA-2FD4-22C8-FFAD-155845613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390C474-66B6-BFC3-EBC2-58E7489A2B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C99612-18E4-1943-9914-A28E6A922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4C2E00-4E9A-0824-52DF-2B9491BD3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E47A73-50A2-8CED-613A-E2E8B72EF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068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0DEA7EF-5CA8-8865-0F78-06DA1DEB35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9CC75AF-96C5-A4F6-9F89-20AD92ACF5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7DF28A-FCA5-141B-B72B-5854033AF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7EF2BF-C489-2062-3B94-14ADBB52F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045DF9-E2A1-FD50-25E8-728E535B2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582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9B1B22-4A6C-B09C-3D4C-CC32BE9E3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D0E81D-2205-535F-D14C-2CB7F2764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43127F-90F6-4602-EAB8-71090E20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9A44C8-8CC8-64E6-F4EA-91FAC2EBE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194D9C-8FBF-6312-47DA-5F9848A31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380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CA446-3572-6506-DCC6-E63577388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144762-F854-FD2F-3B97-A03EA3D6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D0D9C5-480D-B283-0670-67354908D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32ABBC-9ABF-9109-F456-09B5E147B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ADCC77-DC2D-99A2-962C-39CDF4EFB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6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70AFA2-001A-162A-8711-2D48353C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94DACA-A3D8-8A2C-D8CE-C7E5A97AE2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BABBEBE-E99D-ECF9-3282-693FAF094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7F92BF-E099-77F8-D8E1-ED24ED138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71D895B-6055-205D-03E2-107CFE4D9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268BC8-0B49-6CB3-7E96-A490C6FD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951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1B79D2-AD75-23A1-E02D-7D44274BF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AD527C-A4FB-6672-3B20-46E7F697A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A8FF51-6A1D-5642-3F7D-5F49C7FE6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C31126F-442F-D4C8-26C1-E27DA769F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B0E68E0-D513-FE9B-53CA-45F8BCF2F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3ED417D-99E5-A4D6-568D-9E795A6C4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97E0552-5758-79CE-399F-354FBC04E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65FAA37-5CA2-05C2-B9F9-06AE8F9D0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41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F396EF-BDCA-B5B0-32AE-2B3A9BF0E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26BE1FE-314B-DD03-3A32-D6173568D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6DCD681-662E-466D-8FCE-461B8786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12630E0-53D9-BBDD-C508-988EC80F2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164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C40DB6B-A569-4FFF-2166-959DC395A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EB18F28-9DCD-99B2-816F-B4D4975D7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FD798C-90CF-3C27-365D-339DECCE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41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DA8D2D-F302-FAEF-A595-2381784D9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FFE143-416D-61C7-94F3-FCFE3A474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F033530-45EF-80AF-4911-290425CD3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44929A-A882-CEF5-2F4B-92074420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EDBF72-BB94-B263-AF7B-68734ACD5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DA705A-24EB-FE19-014F-823C82195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575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381BE1-C639-F87A-9923-0FE13D189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9C7A81D-9C21-6626-FDBA-BDE8F60E2A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D62622A-57AD-AB92-0AFE-57014BD3B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B383E1-76E4-691F-A66B-6D8EE6877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804ACA-60DF-238B-2AD2-D65C8E035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93DF62-7728-AAA1-8F66-FDDD48600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279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DB777EF-89A9-2DDD-3EC8-FA9A7BFA2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518761-AB32-2C54-F33B-2BFF6BC20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ED2EEA-7F55-26AA-F0E3-EE832EC504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C75DEC-1012-414F-ACFD-89D45D218EC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F8C494-C62B-016A-7D27-DD09A420FC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C6F386-B502-DECC-82C4-7353B29C34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01CCAF-558A-4E35-948F-A870C56C6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6791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sv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hyperlink" Target="https://officeweb365.101eduyun.com/?ssl=1&amp;furl=https://bukehi.github.io/BukehiWeb/livefile/livepowerpoint.pptx?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序列 01 音频已提取_2">
            <a:hlinkClick r:id="" action="ppaction://media"/>
            <a:extLst>
              <a:ext uri="{FF2B5EF4-FFF2-40B4-BE49-F238E27FC236}">
                <a16:creationId xmlns:a16="http://schemas.microsoft.com/office/drawing/2014/main" id="{AD3CE27C-93EA-F602-0AF8-B9BAD762B9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9150" y="1323975"/>
            <a:ext cx="4481513" cy="448151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58F7A0C-23C7-6380-71E4-85E8A25C101B}"/>
              </a:ext>
            </a:extLst>
          </p:cNvPr>
          <p:cNvSpPr txBox="1"/>
          <p:nvPr/>
        </p:nvSpPr>
        <p:spPr>
          <a:xfrm>
            <a:off x="8115300" y="3059668"/>
            <a:ext cx="11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1:42:05.47</a:t>
            </a:r>
          </a:p>
        </p:txBody>
      </p:sp>
      <p:pic>
        <p:nvPicPr>
          <p:cNvPr id="2" name="图形 3" descr="出口 纯色填充">
            <a:hlinkClick r:id="rId5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06652" y="48910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252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577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宽屏</PresentationFormat>
  <Paragraphs>1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泓睿 刘</dc:creator>
  <cp:lastModifiedBy>伊 不见</cp:lastModifiedBy>
  <cp:revision>2</cp:revision>
  <dcterms:created xsi:type="dcterms:W3CDTF">2024-03-31T02:03:07Z</dcterms:created>
  <dcterms:modified xsi:type="dcterms:W3CDTF">2024-04-03T11:43:34Z</dcterms:modified>
</cp:coreProperties>
</file>

<file path=docProps/thumbnail.jpeg>
</file>